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6" r:id="rId5"/>
    <p:sldId id="257" r:id="rId6"/>
    <p:sldId id="258" r:id="rId7"/>
    <p:sldId id="259" r:id="rId8"/>
    <p:sldId id="269" r:id="rId9"/>
    <p:sldId id="274" r:id="rId10"/>
    <p:sldId id="260" r:id="rId11"/>
    <p:sldId id="273" r:id="rId12"/>
    <p:sldId id="261" r:id="rId13"/>
    <p:sldId id="262" r:id="rId14"/>
    <p:sldId id="275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19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76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63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82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17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62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93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89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46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36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2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1E96-4DEE-4EB6-98F2-8BBED9FCC8AB}" type="datetimeFigureOut">
              <a:rPr lang="en-CA" smtClean="0"/>
              <a:t>2021-09-29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EF1-8B26-47F8-8C89-0B8A314C27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14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64B3B-656C-4208-A226-ABC619858D10}"/>
              </a:ext>
            </a:extLst>
          </p:cNvPr>
          <p:cNvSpPr txBox="1"/>
          <p:nvPr/>
        </p:nvSpPr>
        <p:spPr>
          <a:xfrm>
            <a:off x="1358347" y="3055203"/>
            <a:ext cx="9475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Passport </a:t>
            </a:r>
            <a:endParaRPr lang="en-C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2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65759"/>
            <a:ext cx="1132549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some places or situations a vaccine passport is NOT needed. 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 to show my vaccine passport: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am in an outdoor gathering or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enter an indoor space to get takeout, go to the washroom, or to make a purchase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attend a wedding ceremony or funeral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visit an essential place (exp. Medical office, hospital, hair salon, grocery store and mall)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0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893" y="796835"/>
            <a:ext cx="103457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passport: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4033" y="3756708"/>
            <a:ext cx="190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Washroom 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35401" y="3787330"/>
            <a:ext cx="2425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Takeout Food or Coffee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05081" y="3822336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Shopping Mall/Grocery Store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0981" y="6170662"/>
            <a:ext cx="244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Hospital/Medical Office</a:t>
            </a:r>
            <a:endParaRPr lang="en-CA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25460" y="6179227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Outdoor Gatherings/Spaces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27901" y="6170662"/>
            <a:ext cx="3422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Hair Salon/Personal Care Services</a:t>
            </a:r>
            <a:endParaRPr lang="en-CA" b="1" dirty="0"/>
          </a:p>
        </p:txBody>
      </p:sp>
      <p:pic>
        <p:nvPicPr>
          <p:cNvPr id="2050" name="Picture 2" descr="Office clipart red 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61" y="215177"/>
            <a:ext cx="1566577" cy="156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5,552 Bathroom Clipart Illustrations &amp;amp; Clip Art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16" y="2034096"/>
            <a:ext cx="1659119" cy="165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ake Away Clip Art - Royalty Free - GoGrap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7" r="12587" b="12901"/>
          <a:stretch/>
        </p:blipFill>
        <p:spPr bwMode="auto">
          <a:xfrm>
            <a:off x="4754879" y="2003975"/>
            <a:ext cx="2586447" cy="175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ree Shopping Mall Cliparts, Download Free Shopping Mall Cliparts png  images, Free ClipArts on Clipart Libr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516" y="2003975"/>
            <a:ext cx="2701449" cy="18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ute Hospital Clip Art Free PNG Image｜Illusto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1" b="7806"/>
          <a:stretch/>
        </p:blipFill>
        <p:spPr bwMode="auto">
          <a:xfrm>
            <a:off x="1420981" y="4458494"/>
            <a:ext cx="2493947" cy="17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79,277 Public Park Illustrations &amp;amp; Clip Art - iSt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967" y="4458494"/>
            <a:ext cx="2529359" cy="17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Beauty Salon Shop clipart. Free download transparent .PNG | Creazill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174" y="4415868"/>
            <a:ext cx="2407748" cy="176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95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2" y="574766"/>
            <a:ext cx="110381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am unsure whether or not the place I am going to needs me to show my vaccine passport, I can ask my staff or family.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ask for help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109" y="2254432"/>
            <a:ext cx="48768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64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2331"/>
            <a:ext cx="10515600" cy="59044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when I leave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right documentation 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or family can support me to put together the documentation I need for the vaccine passport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170" name="Picture 2" descr="Free Leave House Cliparts, Download Free Leave House Cliparts png images,  Free ClipArts on Clipart Libra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6" b="23200"/>
          <a:stretch/>
        </p:blipFill>
        <p:spPr bwMode="auto">
          <a:xfrm>
            <a:off x="3714750" y="1985554"/>
            <a:ext cx="4762500" cy="284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01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561703"/>
            <a:ext cx="1129937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important that I always follow all heath and safety precautions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visit places in the community.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Wearing a mask or face covering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my hands often with soap and water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or hand-sanitizer</a:t>
            </a:r>
          </a:p>
          <a:p>
            <a:pPr marL="285750" indent="-285750">
              <a:buFontTx/>
              <a:buChar char="-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meters/6 feet distance from </a:t>
            </a:r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  <a:p>
            <a:pPr marL="285750" indent="-285750">
              <a:buFontTx/>
              <a:buChar char="-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Staying home if I am feeling sick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artoon Female and Male Social Distancing - Download Free Vectors ...">
            <a:extLst>
              <a:ext uri="{FF2B5EF4-FFF2-40B4-BE49-F238E27FC236}">
                <a16:creationId xmlns:a16="http://schemas.microsoft.com/office/drawing/2014/main" id="{93BABF7E-B080-4D5F-A94C-6457C68AC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526" y="4830694"/>
            <a:ext cx="3728726" cy="176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Face Coverings Required to Ride NCTD Buses and Trains Beginning ...">
            <a:extLst>
              <a:ext uri="{FF2B5EF4-FFF2-40B4-BE49-F238E27FC236}">
                <a16:creationId xmlns:a16="http://schemas.microsoft.com/office/drawing/2014/main" id="{BC57917D-264B-4AB0-8CBC-A01D3044D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7" b="14808"/>
          <a:stretch/>
        </p:blipFill>
        <p:spPr bwMode="auto">
          <a:xfrm>
            <a:off x="7798526" y="1265487"/>
            <a:ext cx="3624223" cy="139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OVID-19: Town focuses efforts on increasing good public health ...">
            <a:extLst>
              <a:ext uri="{FF2B5EF4-FFF2-40B4-BE49-F238E27FC236}">
                <a16:creationId xmlns:a16="http://schemas.microsoft.com/office/drawing/2014/main" id="{04BF5DD0-0681-4E1F-A689-CEE6BEAE5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4" r="14428"/>
          <a:stretch/>
        </p:blipFill>
        <p:spPr bwMode="auto">
          <a:xfrm>
            <a:off x="7798526" y="2977749"/>
            <a:ext cx="1672989" cy="156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6,007 Hand Sanitizer Stock Illustrations, Clip art, Cartoons &amp; Icons">
            <a:extLst>
              <a:ext uri="{FF2B5EF4-FFF2-40B4-BE49-F238E27FC236}">
                <a16:creationId xmlns:a16="http://schemas.microsoft.com/office/drawing/2014/main" id="{46918D4B-1776-4080-9826-55BC89204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8" t="16099" r="18515" b="19859"/>
          <a:stretch/>
        </p:blipFill>
        <p:spPr bwMode="auto">
          <a:xfrm>
            <a:off x="9769659" y="2889942"/>
            <a:ext cx="1741019" cy="171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5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6" y="587116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about the vaccine passport might make me feel different emotions.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4003284" y="5716886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414" y="2870190"/>
            <a:ext cx="2381189" cy="19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5049278" y="2832253"/>
            <a:ext cx="2093439" cy="21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miley Face Thumbs Up Smiley Face Clip Art Thumbs Up - Emoticons ...">
            <a:extLst>
              <a:ext uri="{FF2B5EF4-FFF2-40B4-BE49-F238E27FC236}">
                <a16:creationId xmlns:a16="http://schemas.microsoft.com/office/drawing/2014/main" id="{DC2CD405-CDD6-4004-849A-E8CEA01C5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50" y="2796485"/>
            <a:ext cx="2381189" cy="231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3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48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7D7825-35E4-4B3A-849A-8B14814E7F67}"/>
              </a:ext>
            </a:extLst>
          </p:cNvPr>
          <p:cNvSpPr txBox="1"/>
          <p:nvPr/>
        </p:nvSpPr>
        <p:spPr>
          <a:xfrm>
            <a:off x="1027043" y="555974"/>
            <a:ext cx="10137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have been staying at home to avoid getting sick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coronavirus or spreading germs to others.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F951B-06C2-45BC-A47C-4DD69257E609}"/>
              </a:ext>
            </a:extLst>
          </p:cNvPr>
          <p:cNvSpPr txBox="1"/>
          <p:nvPr/>
        </p:nvSpPr>
        <p:spPr>
          <a:xfrm>
            <a:off x="1570383" y="5260972"/>
            <a:ext cx="95945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places in the community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and there were strict rules I had to follow at home. 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2052" name="Picture 4" descr="Stay Home Coronavirus Emoji Mouth - Free vector graphic on Pixabay">
            <a:extLst>
              <a:ext uri="{FF2B5EF4-FFF2-40B4-BE49-F238E27FC236}">
                <a16:creationId xmlns:a16="http://schemas.microsoft.com/office/drawing/2014/main" id="{71BBB08C-7A52-4AE6-80BA-1E10E3BD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841" y="2106871"/>
            <a:ext cx="2630558" cy="26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ist draws cartoons inspired by coronavirus to raise awareness ...">
            <a:extLst>
              <a:ext uri="{FF2B5EF4-FFF2-40B4-BE49-F238E27FC236}">
                <a16:creationId xmlns:a16="http://schemas.microsoft.com/office/drawing/2014/main" id="{8127D819-9E13-4CD8-8EC4-EB95F1E8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695" y="2106871"/>
            <a:ext cx="2630558" cy="261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49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6613B6-C19F-4227-A2BF-81F761AAD16D}"/>
              </a:ext>
            </a:extLst>
          </p:cNvPr>
          <p:cNvSpPr txBox="1"/>
          <p:nvPr/>
        </p:nvSpPr>
        <p:spPr>
          <a:xfrm>
            <a:off x="708991" y="742123"/>
            <a:ext cx="10774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8653D1-95BB-4EA7-87B6-827728ECFAC9}"/>
              </a:ext>
            </a:extLst>
          </p:cNvPr>
          <p:cNvSpPr txBox="1"/>
          <p:nvPr/>
        </p:nvSpPr>
        <p:spPr>
          <a:xfrm>
            <a:off x="824946" y="428178"/>
            <a:ext cx="1054210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several months, a lot of work has gone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making the community safe.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laces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community are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people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spending more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outside of their homes. </a:t>
            </a:r>
          </a:p>
        </p:txBody>
      </p:sp>
      <p:pic>
        <p:nvPicPr>
          <p:cNvPr id="3076" name="Picture 4" descr="Vintage Come In We Are Open Sign Stock Illustration - Illustration ...">
            <a:extLst>
              <a:ext uri="{FF2B5EF4-FFF2-40B4-BE49-F238E27FC236}">
                <a16:creationId xmlns:a16="http://schemas.microsoft.com/office/drawing/2014/main" id="{C1098177-27F4-474A-B954-690993A54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136" y="1117419"/>
            <a:ext cx="1629182" cy="111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utdoor Cafe Vector Background - Download Free Vectors, Clipart ...">
            <a:extLst>
              <a:ext uri="{FF2B5EF4-FFF2-40B4-BE49-F238E27FC236}">
                <a16:creationId xmlns:a16="http://schemas.microsoft.com/office/drawing/2014/main" id="{6C791F7B-B650-49F8-A490-7572AD63F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" r="5233"/>
          <a:stretch/>
        </p:blipFill>
        <p:spPr bwMode="auto">
          <a:xfrm>
            <a:off x="1445136" y="2698901"/>
            <a:ext cx="2729948" cy="217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useum clipart musuem, Museum musuem Transparent FREE for download ...">
            <a:extLst>
              <a:ext uri="{FF2B5EF4-FFF2-40B4-BE49-F238E27FC236}">
                <a16:creationId xmlns:a16="http://schemas.microsoft.com/office/drawing/2014/main" id="{0D1303BD-B932-4061-AD82-B2874E4A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951" y="2235603"/>
            <a:ext cx="3104093" cy="310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Shopping Mall Cliparts - Cliparts Zone">
            <a:extLst>
              <a:ext uri="{FF2B5EF4-FFF2-40B4-BE49-F238E27FC236}">
                <a16:creationId xmlns:a16="http://schemas.microsoft.com/office/drawing/2014/main" id="{C6EFD1E7-97FB-433E-AA85-8F33BC0C2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92" y="2698901"/>
            <a:ext cx="2977421" cy="222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3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7827" y="522515"/>
            <a:ext cx="11127303" cy="561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keep everyone safe, the government of Ontario has created a new system called the 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passport syste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like other rules I already follow at home and in the community, I will need to follow this new set of rules as well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Bluink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15" y="1747905"/>
            <a:ext cx="5122726" cy="316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8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679269"/>
            <a:ext cx="10593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vaccine passport includes a receipt to show that I have been vaccinated with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doses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Covid vaccine at least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weeks ago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be printed on a piece of paper or downloaded on a phone.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3,084 Vaccine Passport Illustrations &amp;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99" y="1748265"/>
            <a:ext cx="58293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4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583" y="496388"/>
            <a:ext cx="10816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visit certain places in the community, I will need to show: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vaccine receipt, and</a:t>
            </a:r>
          </a:p>
          <a:p>
            <a:pPr marL="285750" indent="-285750">
              <a:buFontTx/>
              <a:buChar char="-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ID (Exp. birth certificate, passport, health card, etc.) 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3,084 Vaccine Passport Illustrations &amp;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65" y="3656830"/>
            <a:ext cx="3406141" cy="240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ews Flash • Rosetown, SK • CivicEng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38" b="22743"/>
          <a:stretch/>
        </p:blipFill>
        <p:spPr bwMode="auto">
          <a:xfrm>
            <a:off x="6926913" y="3656830"/>
            <a:ext cx="3887806" cy="228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ross 5"/>
          <p:cNvSpPr/>
          <p:nvPr/>
        </p:nvSpPr>
        <p:spPr>
          <a:xfrm>
            <a:off x="5499463" y="4447518"/>
            <a:ext cx="822960" cy="822960"/>
          </a:xfrm>
          <a:prstGeom prst="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30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703" y="561702"/>
            <a:ext cx="10998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 to show my vaccine passport ( 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receipt + ID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when I visit the following places: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areas of restaurants and bars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areas of concerts, theatres, cinemas, casinos and bingo halls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areas of sport and recreation centers (exp. Gyms, swimming pools, sport venues, etc.)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areas of meeting and event places (exp. Banquet hall, convention center, etc.)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893" y="796835"/>
            <a:ext cx="103457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passport: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heckmark - The Miller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651" y="143693"/>
            <a:ext cx="1753598" cy="175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80 Movie theater clipart Vector Images, Movie theater clipart  Illustrations |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97" y="2003975"/>
            <a:ext cx="2689910" cy="179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80 Indoor Recess Illustrations &amp;amp; Clip Art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93" y="2003975"/>
            <a:ext cx="2667000" cy="175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92 Indoor Track And Field Illustrations &amp;amp; Clip Art - i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2"/>
          <a:stretch/>
        </p:blipFill>
        <p:spPr bwMode="auto">
          <a:xfrm>
            <a:off x="8123012" y="2003975"/>
            <a:ext cx="2823664" cy="175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wimming pool clipart - Clip Art Librar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93" y="4414863"/>
            <a:ext cx="2667000" cy="175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EATURE | Will You Ever Feel Comfortable Going To A Concert Again?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97" y="4376479"/>
            <a:ext cx="2745415" cy="183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anquet Hall Vector Art, Icons, and Graphics for Free Downlo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516" y="4372592"/>
            <a:ext cx="2808934" cy="184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4285" y="3797249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Indoor Restaurant/Coffee Shop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12151" y="3797249"/>
            <a:ext cx="2425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Cinema/Movie Theatre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806126" y="3756708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Sport Venue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47930" y="6140039"/>
            <a:ext cx="302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Indoor Swimming Pool/Gym</a:t>
            </a:r>
            <a:endParaRPr lang="en-CA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12151" y="6170662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Indoor Concert/Theatre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962030" y="6140039"/>
            <a:ext cx="328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Banquet Hall/Convention Centre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4606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5211" y="809897"/>
            <a:ext cx="106070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 to these places, I can expect someone will ask to see my vaccine passport (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receipt + ID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also ask me questions about Covid or have me fill out a piece of paper.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show them my vaccine passport and answer the questions.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I do so, I will be allowed to enter the place.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don’t show my vaccine passport or answer the questions, I will not be allowed to enter the place.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6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664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Stirling</dc:creator>
  <cp:lastModifiedBy>Kristen Stirling</cp:lastModifiedBy>
  <cp:revision>25</cp:revision>
  <dcterms:created xsi:type="dcterms:W3CDTF">2021-09-28T19:57:48Z</dcterms:created>
  <dcterms:modified xsi:type="dcterms:W3CDTF">2021-09-29T16:48:09Z</dcterms:modified>
</cp:coreProperties>
</file>