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8" r:id="rId5"/>
    <p:sldId id="261" r:id="rId6"/>
    <p:sldId id="264" r:id="rId7"/>
    <p:sldId id="262" r:id="rId8"/>
    <p:sldId id="263" r:id="rId9"/>
    <p:sldId id="272" r:id="rId10"/>
    <p:sldId id="274" r:id="rId11"/>
    <p:sldId id="275" r:id="rId12"/>
    <p:sldId id="276" r:id="rId13"/>
    <p:sldId id="273" r:id="rId14"/>
    <p:sldId id="268" r:id="rId15"/>
    <p:sldId id="269" r:id="rId16"/>
    <p:sldId id="271" r:id="rId17"/>
    <p:sldId id="26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en Stirling" initials="KS" lastIdx="1" clrIdx="0">
    <p:extLst>
      <p:ext uri="{19B8F6BF-5375-455C-9EA6-DF929625EA0E}">
        <p15:presenceInfo xmlns:p15="http://schemas.microsoft.com/office/powerpoint/2012/main" userId="Kristen Stirl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3T21:44:43.804" idx="1">
    <p:pos x="6598" y="1808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2EC8-EE4F-4F9C-AFE2-B990FF8AF50B}" type="datetimeFigureOut">
              <a:rPr lang="en-CA" smtClean="0"/>
              <a:t>2021-09-30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1A62-A8BD-4E21-A113-BBA61CC0CB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561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2EC8-EE4F-4F9C-AFE2-B990FF8AF50B}" type="datetimeFigureOut">
              <a:rPr lang="en-CA" smtClean="0"/>
              <a:t>2021-09-30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1A62-A8BD-4E21-A113-BBA61CC0CB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907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2EC8-EE4F-4F9C-AFE2-B990FF8AF50B}" type="datetimeFigureOut">
              <a:rPr lang="en-CA" smtClean="0"/>
              <a:t>2021-09-30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1A62-A8BD-4E21-A113-BBA61CC0CB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382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2EC8-EE4F-4F9C-AFE2-B990FF8AF50B}" type="datetimeFigureOut">
              <a:rPr lang="en-CA" smtClean="0"/>
              <a:t>2021-09-30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1A62-A8BD-4E21-A113-BBA61CC0CB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83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2EC8-EE4F-4F9C-AFE2-B990FF8AF50B}" type="datetimeFigureOut">
              <a:rPr lang="en-CA" smtClean="0"/>
              <a:t>2021-09-30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1A62-A8BD-4E21-A113-BBA61CC0CB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852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2EC8-EE4F-4F9C-AFE2-B990FF8AF50B}" type="datetimeFigureOut">
              <a:rPr lang="en-CA" smtClean="0"/>
              <a:t>2021-09-30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1A62-A8BD-4E21-A113-BBA61CC0CB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958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2EC8-EE4F-4F9C-AFE2-B990FF8AF50B}" type="datetimeFigureOut">
              <a:rPr lang="en-CA" smtClean="0"/>
              <a:t>2021-09-30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1A62-A8BD-4E21-A113-BBA61CC0CB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357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2EC8-EE4F-4F9C-AFE2-B990FF8AF50B}" type="datetimeFigureOut">
              <a:rPr lang="en-CA" smtClean="0"/>
              <a:t>2021-09-30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1A62-A8BD-4E21-A113-BBA61CC0CB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615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2EC8-EE4F-4F9C-AFE2-B990FF8AF50B}" type="datetimeFigureOut">
              <a:rPr lang="en-CA" smtClean="0"/>
              <a:t>2021-09-30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1A62-A8BD-4E21-A113-BBA61CC0CB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560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2EC8-EE4F-4F9C-AFE2-B990FF8AF50B}" type="datetimeFigureOut">
              <a:rPr lang="en-CA" smtClean="0"/>
              <a:t>2021-09-30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1A62-A8BD-4E21-A113-BBA61CC0CB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51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2EC8-EE4F-4F9C-AFE2-B990FF8AF50B}" type="datetimeFigureOut">
              <a:rPr lang="en-CA" smtClean="0"/>
              <a:t>2021-09-30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1A62-A8BD-4E21-A113-BBA61CC0CB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544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82EC8-EE4F-4F9C-AFE2-B990FF8AF50B}" type="datetimeFigureOut">
              <a:rPr lang="en-CA" smtClean="0"/>
              <a:t>2021-09-30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D1A62-A8BD-4E21-A113-BBA61CC0CB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71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DD7CD0-3BAC-4455-8D21-17EDF4E9EF57}"/>
              </a:ext>
            </a:extLst>
          </p:cNvPr>
          <p:cNvSpPr txBox="1"/>
          <p:nvPr/>
        </p:nvSpPr>
        <p:spPr>
          <a:xfrm>
            <a:off x="1106555" y="848140"/>
            <a:ext cx="9978887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CORONAVIRUS (COVID-19)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64B3B-656C-4208-A226-ABC619858D10}"/>
              </a:ext>
            </a:extLst>
          </p:cNvPr>
          <p:cNvSpPr txBox="1"/>
          <p:nvPr/>
        </p:nvSpPr>
        <p:spPr>
          <a:xfrm>
            <a:off x="1358346" y="2344319"/>
            <a:ext cx="9475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 Vaccine Booster (Third Dose)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6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023" y="731520"/>
            <a:ext cx="107376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the COVID vaccine booster include:</a:t>
            </a:r>
          </a:p>
          <a:p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eeping me from getting very sick from COVID</a:t>
            </a:r>
          </a:p>
          <a:p>
            <a:pPr marL="285750" indent="-285750">
              <a:buFontTx/>
              <a:buChar char="-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Keeping me from needing to go to the hospital</a:t>
            </a:r>
          </a:p>
          <a:p>
            <a:pPr marL="285750" indent="-285750">
              <a:buFontTx/>
              <a:buChar char="-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Keeping my family, friends, staff and housemates safe</a:t>
            </a:r>
          </a:p>
          <a:p>
            <a:pPr marL="285750" indent="-285750">
              <a:buFontTx/>
              <a:buChar char="-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Helping to reduce the spread of COVID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CA" dirty="0"/>
          </a:p>
        </p:txBody>
      </p:sp>
      <p:pic>
        <p:nvPicPr>
          <p:cNvPr id="10242" name="Picture 2" descr="advantages icon png - benefit clipart PNG image with transparent background  | TOP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255" y="386443"/>
            <a:ext cx="2202436" cy="225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8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142" y="378824"/>
            <a:ext cx="10998926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Risks of getting the COVID vaccine booster include:</a:t>
            </a:r>
          </a:p>
          <a:p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 soreness where I get the shot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Feeling unwell for a few days after the shot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Needing to go to the hospital if I have a bad reaction to the shot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Becoming sick from COVID even though I had the vaccine booster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Knowing that the COVID vaccine booster is new and that most people have not had 3 doses yet.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Transparent Triangle Icon Png - Clip Art Risks, Png Download - kind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936" y="378824"/>
            <a:ext cx="2529132" cy="22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5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1" y="613955"/>
            <a:ext cx="11743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After knowing about the risks and benefits of the COVID vaccine booster, </a:t>
            </a: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then need to give my consent to get the third does of the vaccine.</a:t>
            </a: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949" y="5760720"/>
            <a:ext cx="1143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I am unsure or have more questions, I can talk to my doctor.</a:t>
            </a:r>
            <a:endParaRPr lang="en-CA" dirty="0"/>
          </a:p>
        </p:txBody>
      </p:sp>
      <p:pic>
        <p:nvPicPr>
          <p:cNvPr id="11268" name="Picture 4" descr="Informed Consent Stock Illustrations, Images &amp;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2"/>
          <a:stretch/>
        </p:blipFill>
        <p:spPr bwMode="auto">
          <a:xfrm>
            <a:off x="4179525" y="2034615"/>
            <a:ext cx="3880848" cy="332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48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at to Do If You Miss Your Second COVID-19 Vaccine – Cleveland Clin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688" y="1894113"/>
            <a:ext cx="5567199" cy="385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006" y="483326"/>
            <a:ext cx="1176963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get my third does of the COVD vaccine,</a:t>
            </a: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will need to book an appointment at a vaccine clinic</a:t>
            </a: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staff or family can support me with this.</a:t>
            </a: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53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onthly Calendar Template – calendar yearly printable">
            <a:extLst>
              <a:ext uri="{FF2B5EF4-FFF2-40B4-BE49-F238E27FC236}">
                <a16:creationId xmlns:a16="http://schemas.microsoft.com/office/drawing/2014/main" id="{0F431B51-E6D0-465B-8A9C-8A6A5205B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6"/>
          <a:stretch/>
        </p:blipFill>
        <p:spPr bwMode="auto">
          <a:xfrm>
            <a:off x="2875879" y="1902955"/>
            <a:ext cx="6488137" cy="479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B8064-98C3-4E69-AB41-4EA3E337AECD}"/>
              </a:ext>
            </a:extLst>
          </p:cNvPr>
          <p:cNvSpPr txBox="1"/>
          <p:nvPr/>
        </p:nvSpPr>
        <p:spPr>
          <a:xfrm>
            <a:off x="365760" y="437322"/>
            <a:ext cx="11508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dirty="0" smtClean="0"/>
              <a:t> </a:t>
            </a: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dose of the COVID vaccine will be on </a:t>
            </a: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date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CA" sz="3000" dirty="0" smtClean="0"/>
              <a:t>_________________________ .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2263967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1701" y="1815737"/>
            <a:ext cx="110250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I 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 vaccinated with my third dose, </a:t>
            </a: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 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still need </a:t>
            </a: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follow all the COVID rules to keep myself and the people around me safe. </a:t>
            </a: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OVID-19: What do we know? | News and Knowledge | Healix">
            <a:extLst>
              <a:ext uri="{FF2B5EF4-FFF2-40B4-BE49-F238E27FC236}">
                <a16:creationId xmlns:a16="http://schemas.microsoft.com/office/drawing/2014/main" id="{2FFD88F8-7903-470A-B7F2-543AE8FA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61" y="3247383"/>
            <a:ext cx="6013956" cy="261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ollowing The Rules Clip Art - Royalty Free - GoGraph">
            <a:extLst>
              <a:ext uri="{FF2B5EF4-FFF2-40B4-BE49-F238E27FC236}">
                <a16:creationId xmlns:a16="http://schemas.microsoft.com/office/drawing/2014/main" id="{DE696FAD-F66C-4EC7-A27D-997582DF4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3"/>
          <a:stretch/>
        </p:blipFill>
        <p:spPr bwMode="auto">
          <a:xfrm>
            <a:off x="561701" y="393914"/>
            <a:ext cx="2651171" cy="12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488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891" y="862149"/>
            <a:ext cx="1129937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includes: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Wearing a mask or face covering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Cleaning my hands often with soap and water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or hand-sanitizer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Keeping</a:t>
            </a: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meters/6 feet distance from </a:t>
            </a: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Staying home if I am feeling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sick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artoon Female and Male Social Distancing - Download Free Vectors ...">
            <a:extLst>
              <a:ext uri="{FF2B5EF4-FFF2-40B4-BE49-F238E27FC236}">
                <a16:creationId xmlns:a16="http://schemas.microsoft.com/office/drawing/2014/main" id="{93BABF7E-B080-4D5F-A94C-6457C68AC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526" y="4535203"/>
            <a:ext cx="3728726" cy="176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Face Coverings Required to Ride NCTD Buses and Trains Beginning ...">
            <a:extLst>
              <a:ext uri="{FF2B5EF4-FFF2-40B4-BE49-F238E27FC236}">
                <a16:creationId xmlns:a16="http://schemas.microsoft.com/office/drawing/2014/main" id="{BC57917D-264B-4AB0-8CBC-A01D3044D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7" b="14808"/>
          <a:stretch/>
        </p:blipFill>
        <p:spPr bwMode="auto">
          <a:xfrm>
            <a:off x="7798526" y="642122"/>
            <a:ext cx="3624223" cy="139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VID-19: Town focuses efforts on increasing good public health ...">
            <a:extLst>
              <a:ext uri="{FF2B5EF4-FFF2-40B4-BE49-F238E27FC236}">
                <a16:creationId xmlns:a16="http://schemas.microsoft.com/office/drawing/2014/main" id="{04BF5DD0-0681-4E1F-A689-CEE6BEAE5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r="14428"/>
          <a:stretch/>
        </p:blipFill>
        <p:spPr bwMode="auto">
          <a:xfrm>
            <a:off x="7798526" y="2665642"/>
            <a:ext cx="1672989" cy="15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6,007 Hand Sanitizer Stock Illustrations, Clip art, Cartoons &amp; Icons">
            <a:extLst>
              <a:ext uri="{FF2B5EF4-FFF2-40B4-BE49-F238E27FC236}">
                <a16:creationId xmlns:a16="http://schemas.microsoft.com/office/drawing/2014/main" id="{46918D4B-1776-4080-9826-55BC89204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8" t="16099" r="18515" b="19859"/>
          <a:stretch/>
        </p:blipFill>
        <p:spPr bwMode="auto">
          <a:xfrm>
            <a:off x="9786233" y="2518067"/>
            <a:ext cx="1741019" cy="171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65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56F48-6EF9-4548-A327-37E4FD881B09}"/>
              </a:ext>
            </a:extLst>
          </p:cNvPr>
          <p:cNvSpPr txBox="1"/>
          <p:nvPr/>
        </p:nvSpPr>
        <p:spPr>
          <a:xfrm>
            <a:off x="1086676" y="587116"/>
            <a:ext cx="10018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about the COVID 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vaccine booster,</a:t>
            </a:r>
          </a:p>
          <a:p>
            <a:pPr algn="ctr"/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might make me feel different emotions.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2984F-E989-45DB-941E-970C6E03C5FF}"/>
              </a:ext>
            </a:extLst>
          </p:cNvPr>
          <p:cNvSpPr txBox="1"/>
          <p:nvPr/>
        </p:nvSpPr>
        <p:spPr>
          <a:xfrm>
            <a:off x="4003284" y="5716886"/>
            <a:ext cx="45388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CA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okay</a:t>
            </a: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feel this way</a:t>
            </a:r>
            <a:r>
              <a:rPr lang="en-CA" sz="3000" dirty="0"/>
              <a:t>. </a:t>
            </a:r>
          </a:p>
        </p:txBody>
      </p:sp>
      <p:pic>
        <p:nvPicPr>
          <p:cNvPr id="7" name="Picture 6" descr="Image result for scared clip art">
            <a:extLst>
              <a:ext uri="{FF2B5EF4-FFF2-40B4-BE49-F238E27FC236}">
                <a16:creationId xmlns:a16="http://schemas.microsoft.com/office/drawing/2014/main" id="{EFEA9E83-BEB8-4537-BE4E-73DCE944C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813" y="2797611"/>
            <a:ext cx="2302828" cy="189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yalty-Free Shocked Emoticon Stock Images, Photos &amp; Vectors ...">
            <a:extLst>
              <a:ext uri="{FF2B5EF4-FFF2-40B4-BE49-F238E27FC236}">
                <a16:creationId xmlns:a16="http://schemas.microsoft.com/office/drawing/2014/main" id="{1664F689-580D-4F3F-8F42-3CB219736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0"/>
          <a:stretch/>
        </p:blipFill>
        <p:spPr bwMode="auto">
          <a:xfrm>
            <a:off x="5157237" y="2797611"/>
            <a:ext cx="1877521" cy="189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miley Face Clip Art - Royalty Free - GoGraph">
            <a:extLst>
              <a:ext uri="{FF2B5EF4-FFF2-40B4-BE49-F238E27FC236}">
                <a16:creationId xmlns:a16="http://schemas.microsoft.com/office/drawing/2014/main" id="{2D3DC65A-B493-4797-A9A9-D0B355AF0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1"/>
          <a:stretch/>
        </p:blipFill>
        <p:spPr bwMode="auto">
          <a:xfrm>
            <a:off x="1843678" y="2870190"/>
            <a:ext cx="2476500" cy="17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47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BD8978-E75D-4DE7-9315-F9CB7F25A2FA}"/>
              </a:ext>
            </a:extLst>
          </p:cNvPr>
          <p:cNvSpPr txBox="1"/>
          <p:nvPr/>
        </p:nvSpPr>
        <p:spPr>
          <a:xfrm>
            <a:off x="1245108" y="2319275"/>
            <a:ext cx="9701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people in my life who are here to support me.</a:t>
            </a:r>
          </a:p>
          <a:p>
            <a:pPr algn="ctr"/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 have questions or need support I can talk to them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086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7646" y="757645"/>
            <a:ext cx="10842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past year people everywhere have been getting the</a:t>
            </a: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COVID vaccine to protect themselves and others from getting sick.</a:t>
            </a: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hen Can Immunocompromised People Get the COVID-19 Booster Shot? –  Cleveland Cli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63" y="2295478"/>
            <a:ext cx="5256938" cy="363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53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332" y="587829"/>
            <a:ext cx="107637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know that the COVID vaccine is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that it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prevent serious sickness,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having to go to the hospital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spread of COVID.</a:t>
            </a: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ancelled stamp - Clip 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9" y="2060528"/>
            <a:ext cx="4876800" cy="268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w does the Johnson &amp;amp; Johnson vaccine compare to other coronavirus vaccines?  4 questions answe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19" y="1562871"/>
            <a:ext cx="3294517" cy="33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6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20" y="391886"/>
            <a:ext cx="1048947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past year, I have gotten 2 doses of the COVID vaccine.</a:t>
            </a: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for awhile I was protected from getting really sick or going to hospital because of COVID.</a:t>
            </a: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OVID-19 | News &amp;amp; Events | Amherst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39" y="1788611"/>
            <a:ext cx="5642836" cy="33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92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206" y="613955"/>
            <a:ext cx="109597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Recently, doctors and the government have said that certain groups of people should get a COVID vaccine booster to keep them safe.</a:t>
            </a: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vaccine booster is a third dose (or shot) of the COVID vaccine. </a:t>
            </a: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hings to know about COVID-19 vaccine boosters | Baptist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202" y="1989683"/>
            <a:ext cx="4987744" cy="288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01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898" y="1031965"/>
            <a:ext cx="102020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 vaccine booster helps because we know:</a:t>
            </a:r>
          </a:p>
          <a:p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 is still spreading and making people sick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from the COVID vaccine does not last forever,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it wears off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winter months are coming and people get more sick from COVID in the winter months </a:t>
            </a:r>
            <a:endParaRPr lang="en-CA" sz="3000" dirty="0"/>
          </a:p>
        </p:txBody>
      </p:sp>
      <p:pic>
        <p:nvPicPr>
          <p:cNvPr id="7170" name="Picture 2" descr="Vaccines Are Important—But What Are They and How Do They Work? &amp;gt; News &amp;gt;  Yale Medic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869" y="675863"/>
            <a:ext cx="2873829" cy="161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4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8457" y="731520"/>
            <a:ext cx="106592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now, the COVID vaccine booster (third dose) is for people who are at higher risk of becoming sick from COVID. </a:t>
            </a: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may be because of their older age, health conditions </a:t>
            </a: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because of where they live (Exp. A group home). </a:t>
            </a: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48,276 Old Man Illustrations &amp;amp; Clip Art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11" y="2288790"/>
            <a:ext cx="2980416" cy="251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oup Nursing Stock Illustrations – 762 Group Nursing Stock Illustrations,  Vectors &amp;amp; Clipart - Dreams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62" y="2332833"/>
            <a:ext cx="3037103" cy="24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ncologia Icon HD Stock Imag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4"/>
          <a:stretch/>
        </p:blipFill>
        <p:spPr bwMode="auto">
          <a:xfrm>
            <a:off x="4926781" y="2244545"/>
            <a:ext cx="2127251" cy="260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5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006" y="718457"/>
            <a:ext cx="11769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able to get the COVID vaccine booster – my third dose of the vaccine. </a:t>
            </a: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Flu Shot Clip Art - Royalty Free - GoGraph">
            <a:extLst>
              <a:ext uri="{FF2B5EF4-FFF2-40B4-BE49-F238E27FC236}">
                <a16:creationId xmlns:a16="http://schemas.microsoft.com/office/drawing/2014/main" id="{6B680595-0048-4719-BC2E-0E82FBC10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4"/>
          <a:stretch/>
        </p:blipFill>
        <p:spPr bwMode="auto">
          <a:xfrm>
            <a:off x="3455060" y="2452379"/>
            <a:ext cx="5277525" cy="306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202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61703"/>
            <a:ext cx="12030891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really important that I get the COVID vaccine booster </a:t>
            </a: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my third dose of the vaccine. </a:t>
            </a: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it is also really important that I know the risks and benefits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getting the COVID vaccine booster, so that I can make an informed decision. 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Examining Risk–Benefit Profiles for Vaccines | Technology Net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31" y="2233432"/>
            <a:ext cx="4932227" cy="277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11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621</Words>
  <Application>Microsoft Office PowerPoint</Application>
  <PresentationFormat>Widescreen</PresentationFormat>
  <Paragraphs>135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Stirling</dc:creator>
  <cp:lastModifiedBy>Kristen Stirling</cp:lastModifiedBy>
  <cp:revision>27</cp:revision>
  <dcterms:created xsi:type="dcterms:W3CDTF">2021-09-30T16:48:02Z</dcterms:created>
  <dcterms:modified xsi:type="dcterms:W3CDTF">2021-09-30T20:24:59Z</dcterms:modified>
</cp:coreProperties>
</file>